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6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</p:sldIdLst>
  <p:sldSz cy="5143500" cx="9144000"/>
  <p:notesSz cx="7772400" cy="10058400"/>
  <p:embeddedFontLst>
    <p:embeddedFont>
      <p:font typeface="Poppins"/>
      <p:regular r:id="rId37"/>
      <p:bold r:id="rId38"/>
      <p:italic r:id="rId39"/>
      <p:boldItalic r:id="rId40"/>
    </p:embeddedFont>
    <p:embeddedFont>
      <p:font typeface="ZCOOL KuaiLe"/>
      <p:regular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Poppins-boldItalic.fntdata"/><Relationship Id="rId20" Type="http://schemas.openxmlformats.org/officeDocument/2006/relationships/slide" Target="slides/slide16.xml"/><Relationship Id="rId41" Type="http://schemas.openxmlformats.org/officeDocument/2006/relationships/font" Target="fonts/ZCOOLKuaiLe-regular.fntdata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slide" Target="slides/slide31.xml"/><Relationship Id="rId12" Type="http://schemas.openxmlformats.org/officeDocument/2006/relationships/slide" Target="slides/slide8.xml"/><Relationship Id="rId34" Type="http://schemas.openxmlformats.org/officeDocument/2006/relationships/slide" Target="slides/slide30.xml"/><Relationship Id="rId15" Type="http://schemas.openxmlformats.org/officeDocument/2006/relationships/slide" Target="slides/slide11.xml"/><Relationship Id="rId37" Type="http://schemas.openxmlformats.org/officeDocument/2006/relationships/font" Target="fonts/Poppins-regular.fntdata"/><Relationship Id="rId14" Type="http://schemas.openxmlformats.org/officeDocument/2006/relationships/slide" Target="slides/slide10.xml"/><Relationship Id="rId36" Type="http://schemas.openxmlformats.org/officeDocument/2006/relationships/slide" Target="slides/slide32.xml"/><Relationship Id="rId17" Type="http://schemas.openxmlformats.org/officeDocument/2006/relationships/slide" Target="slides/slide13.xml"/><Relationship Id="rId39" Type="http://schemas.openxmlformats.org/officeDocument/2006/relationships/font" Target="fonts/Poppins-italic.fntdata"/><Relationship Id="rId16" Type="http://schemas.openxmlformats.org/officeDocument/2006/relationships/slide" Target="slides/slide12.xml"/><Relationship Id="rId38" Type="http://schemas.openxmlformats.org/officeDocument/2006/relationships/font" Target="fonts/Poppins-bold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295559" y="754375"/>
            <a:ext cx="518190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gd6cd85330f_0_436:notes"/>
          <p:cNvSpPr/>
          <p:nvPr>
            <p:ph idx="2" type="sldImg"/>
          </p:nvPr>
        </p:nvSpPr>
        <p:spPr>
          <a:xfrm>
            <a:off x="432140" y="754380"/>
            <a:ext cx="690870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" name="Google Shape;40;gd6cd85330f_0_436:notes"/>
          <p:cNvSpPr txBox="1"/>
          <p:nvPr>
            <p:ph idx="1" type="body"/>
          </p:nvPr>
        </p:nvSpPr>
        <p:spPr>
          <a:xfrm>
            <a:off x="777240" y="4777740"/>
            <a:ext cx="6217800" cy="452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13994634e2_1_0:notes"/>
          <p:cNvSpPr/>
          <p:nvPr>
            <p:ph idx="2" type="sldImg"/>
          </p:nvPr>
        </p:nvSpPr>
        <p:spPr>
          <a:xfrm>
            <a:off x="1295559" y="754375"/>
            <a:ext cx="518190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113994634e2_1_0:notes"/>
          <p:cNvSpPr txBox="1"/>
          <p:nvPr>
            <p:ph idx="1" type="body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10dc849f217_0_1:notes"/>
          <p:cNvSpPr/>
          <p:nvPr>
            <p:ph idx="2" type="sldImg"/>
          </p:nvPr>
        </p:nvSpPr>
        <p:spPr>
          <a:xfrm>
            <a:off x="1295559" y="754375"/>
            <a:ext cx="518190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10dc849f217_0_1:notes"/>
          <p:cNvSpPr txBox="1"/>
          <p:nvPr>
            <p:ph idx="1" type="body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10854a313f_0_8:notes"/>
          <p:cNvSpPr/>
          <p:nvPr>
            <p:ph idx="2" type="sldImg"/>
          </p:nvPr>
        </p:nvSpPr>
        <p:spPr>
          <a:xfrm>
            <a:off x="1295559" y="754375"/>
            <a:ext cx="518190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110854a313f_0_8:notes"/>
          <p:cNvSpPr txBox="1"/>
          <p:nvPr>
            <p:ph idx="1" type="body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ffb9c9fa2b_1_53:notes"/>
          <p:cNvSpPr/>
          <p:nvPr>
            <p:ph idx="2" type="sldImg"/>
          </p:nvPr>
        </p:nvSpPr>
        <p:spPr>
          <a:xfrm>
            <a:off x="1295559" y="754375"/>
            <a:ext cx="518190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ffb9c9fa2b_1_53:notes"/>
          <p:cNvSpPr txBox="1"/>
          <p:nvPr>
            <p:ph idx="1" type="body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0dc849f217_0_8:notes"/>
          <p:cNvSpPr/>
          <p:nvPr>
            <p:ph idx="2" type="sldImg"/>
          </p:nvPr>
        </p:nvSpPr>
        <p:spPr>
          <a:xfrm>
            <a:off x="1295559" y="754375"/>
            <a:ext cx="518190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10dc849f217_0_8:notes"/>
          <p:cNvSpPr txBox="1"/>
          <p:nvPr>
            <p:ph idx="1" type="body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0dc849f217_0_20:notes"/>
          <p:cNvSpPr/>
          <p:nvPr>
            <p:ph idx="2" type="sldImg"/>
          </p:nvPr>
        </p:nvSpPr>
        <p:spPr>
          <a:xfrm>
            <a:off x="1295559" y="754375"/>
            <a:ext cx="518190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10dc849f217_0_20:notes"/>
          <p:cNvSpPr txBox="1"/>
          <p:nvPr>
            <p:ph idx="1" type="body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c866118932_0_0:notes"/>
          <p:cNvSpPr/>
          <p:nvPr>
            <p:ph idx="2" type="sldImg"/>
          </p:nvPr>
        </p:nvSpPr>
        <p:spPr>
          <a:xfrm>
            <a:off x="1295559" y="754375"/>
            <a:ext cx="518190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2c866118932_0_0:notes"/>
          <p:cNvSpPr txBox="1"/>
          <p:nvPr>
            <p:ph idx="1" type="body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0d09db90f3_0_308:notes"/>
          <p:cNvSpPr/>
          <p:nvPr>
            <p:ph idx="2" type="sldImg"/>
          </p:nvPr>
        </p:nvSpPr>
        <p:spPr>
          <a:xfrm>
            <a:off x="1295559" y="754375"/>
            <a:ext cx="518190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10d09db90f3_0_308:notes"/>
          <p:cNvSpPr txBox="1"/>
          <p:nvPr>
            <p:ph idx="1" type="body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1697dc27e4_0_0:notes"/>
          <p:cNvSpPr/>
          <p:nvPr>
            <p:ph idx="2" type="sldImg"/>
          </p:nvPr>
        </p:nvSpPr>
        <p:spPr>
          <a:xfrm>
            <a:off x="1295559" y="754375"/>
            <a:ext cx="518190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11697dc27e4_0_0:notes"/>
          <p:cNvSpPr txBox="1"/>
          <p:nvPr>
            <p:ph idx="1" type="body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1697dc27e4_0_10:notes"/>
          <p:cNvSpPr/>
          <p:nvPr>
            <p:ph idx="2" type="sldImg"/>
          </p:nvPr>
        </p:nvSpPr>
        <p:spPr>
          <a:xfrm>
            <a:off x="1295559" y="754375"/>
            <a:ext cx="518190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11697dc27e4_0_10:notes"/>
          <p:cNvSpPr txBox="1"/>
          <p:nvPr>
            <p:ph idx="1" type="body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g10d09db90f3_0_303:notes"/>
          <p:cNvSpPr/>
          <p:nvPr>
            <p:ph idx="2" type="sldImg"/>
          </p:nvPr>
        </p:nvSpPr>
        <p:spPr>
          <a:xfrm>
            <a:off x="1295559" y="754375"/>
            <a:ext cx="518190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" name="Google Shape;47;g10d09db90f3_0_303:notes"/>
          <p:cNvSpPr txBox="1"/>
          <p:nvPr>
            <p:ph idx="1" type="body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1697dc27e4_0_24:notes"/>
          <p:cNvSpPr/>
          <p:nvPr>
            <p:ph idx="2" type="sldImg"/>
          </p:nvPr>
        </p:nvSpPr>
        <p:spPr>
          <a:xfrm>
            <a:off x="1295559" y="754375"/>
            <a:ext cx="518190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11697dc27e4_0_24:notes"/>
          <p:cNvSpPr txBox="1"/>
          <p:nvPr>
            <p:ph idx="1" type="body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13c852d083a_0_3:notes"/>
          <p:cNvSpPr/>
          <p:nvPr>
            <p:ph idx="2" type="sldImg"/>
          </p:nvPr>
        </p:nvSpPr>
        <p:spPr>
          <a:xfrm>
            <a:off x="1295559" y="754375"/>
            <a:ext cx="518190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13c852d083a_0_3:notes"/>
          <p:cNvSpPr txBox="1"/>
          <p:nvPr>
            <p:ph idx="1" type="body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10854a313f_0_0:notes"/>
          <p:cNvSpPr/>
          <p:nvPr>
            <p:ph idx="2" type="sldImg"/>
          </p:nvPr>
        </p:nvSpPr>
        <p:spPr>
          <a:xfrm>
            <a:off x="1295559" y="754375"/>
            <a:ext cx="518190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110854a313f_0_0:notes"/>
          <p:cNvSpPr txBox="1"/>
          <p:nvPr>
            <p:ph idx="1" type="body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45:notes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45:notes"/>
          <p:cNvSpPr/>
          <p:nvPr>
            <p:ph idx="2" type="sldImg"/>
          </p:nvPr>
        </p:nvSpPr>
        <p:spPr>
          <a:xfrm>
            <a:off x="1295559" y="754375"/>
            <a:ext cx="518190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0d09db90f3_0_315:notes"/>
          <p:cNvSpPr/>
          <p:nvPr>
            <p:ph idx="2" type="sldImg"/>
          </p:nvPr>
        </p:nvSpPr>
        <p:spPr>
          <a:xfrm>
            <a:off x="1295559" y="754375"/>
            <a:ext cx="518190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10d09db90f3_0_315:notes"/>
          <p:cNvSpPr txBox="1"/>
          <p:nvPr>
            <p:ph idx="1" type="body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3a89157120_0_26:notes"/>
          <p:cNvSpPr/>
          <p:nvPr>
            <p:ph idx="2" type="sldImg"/>
          </p:nvPr>
        </p:nvSpPr>
        <p:spPr>
          <a:xfrm>
            <a:off x="1295559" y="754375"/>
            <a:ext cx="518190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3a89157120_0_26:notes"/>
          <p:cNvSpPr txBox="1"/>
          <p:nvPr>
            <p:ph idx="1" type="body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3a89157120_0_39:notes"/>
          <p:cNvSpPr/>
          <p:nvPr>
            <p:ph idx="2" type="sldImg"/>
          </p:nvPr>
        </p:nvSpPr>
        <p:spPr>
          <a:xfrm>
            <a:off x="1295559" y="754375"/>
            <a:ext cx="518190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3a89157120_0_39:notes"/>
          <p:cNvSpPr txBox="1"/>
          <p:nvPr>
            <p:ph idx="1" type="body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3a89157120_0_55:notes"/>
          <p:cNvSpPr/>
          <p:nvPr>
            <p:ph idx="2" type="sldImg"/>
          </p:nvPr>
        </p:nvSpPr>
        <p:spPr>
          <a:xfrm>
            <a:off x="1295559" y="754375"/>
            <a:ext cx="518190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13a89157120_0_55:notes"/>
          <p:cNvSpPr txBox="1"/>
          <p:nvPr>
            <p:ph idx="1" type="body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13a89157120_0_74:notes"/>
          <p:cNvSpPr/>
          <p:nvPr>
            <p:ph idx="2" type="sldImg"/>
          </p:nvPr>
        </p:nvSpPr>
        <p:spPr>
          <a:xfrm>
            <a:off x="1295559" y="754375"/>
            <a:ext cx="518190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13a89157120_0_74:notes"/>
          <p:cNvSpPr txBox="1"/>
          <p:nvPr>
            <p:ph idx="1" type="body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3a89157120_0_83:notes"/>
          <p:cNvSpPr/>
          <p:nvPr>
            <p:ph idx="2" type="sldImg"/>
          </p:nvPr>
        </p:nvSpPr>
        <p:spPr>
          <a:xfrm>
            <a:off x="1295559" y="754375"/>
            <a:ext cx="518190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13a89157120_0_83:notes"/>
          <p:cNvSpPr txBox="1"/>
          <p:nvPr>
            <p:ph idx="1" type="body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13c852d083a_0_11:notes"/>
          <p:cNvSpPr/>
          <p:nvPr>
            <p:ph idx="2" type="sldImg"/>
          </p:nvPr>
        </p:nvSpPr>
        <p:spPr>
          <a:xfrm>
            <a:off x="1295559" y="754375"/>
            <a:ext cx="518190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g13c852d083a_0_11:notes"/>
          <p:cNvSpPr txBox="1"/>
          <p:nvPr>
            <p:ph idx="1" type="body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13a89157120_0_87:notes"/>
          <p:cNvSpPr/>
          <p:nvPr>
            <p:ph idx="2" type="sldImg"/>
          </p:nvPr>
        </p:nvSpPr>
        <p:spPr>
          <a:xfrm>
            <a:off x="1295559" y="754375"/>
            <a:ext cx="518190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13a89157120_0_87:notes"/>
          <p:cNvSpPr txBox="1"/>
          <p:nvPr>
            <p:ph idx="1" type="body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3a89157120_0_91:notes"/>
          <p:cNvSpPr/>
          <p:nvPr>
            <p:ph idx="2" type="sldImg"/>
          </p:nvPr>
        </p:nvSpPr>
        <p:spPr>
          <a:xfrm>
            <a:off x="1295559" y="754375"/>
            <a:ext cx="518190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13a89157120_0_91:notes"/>
          <p:cNvSpPr txBox="1"/>
          <p:nvPr>
            <p:ph idx="1" type="body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3a89157120_0_64:notes"/>
          <p:cNvSpPr/>
          <p:nvPr>
            <p:ph idx="2" type="sldImg"/>
          </p:nvPr>
        </p:nvSpPr>
        <p:spPr>
          <a:xfrm>
            <a:off x="1295559" y="754375"/>
            <a:ext cx="518190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13a89157120_0_64:notes"/>
          <p:cNvSpPr txBox="1"/>
          <p:nvPr>
            <p:ph idx="1" type="body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10d09db90f3_0_325:notes"/>
          <p:cNvSpPr/>
          <p:nvPr>
            <p:ph idx="2" type="sldImg"/>
          </p:nvPr>
        </p:nvSpPr>
        <p:spPr>
          <a:xfrm>
            <a:off x="1295559" y="754375"/>
            <a:ext cx="518190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10d09db90f3_0_325:notes"/>
          <p:cNvSpPr txBox="1"/>
          <p:nvPr>
            <p:ph idx="1" type="body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ffb9c9fa2b_1_11:notes"/>
          <p:cNvSpPr/>
          <p:nvPr>
            <p:ph idx="2" type="sldImg"/>
          </p:nvPr>
        </p:nvSpPr>
        <p:spPr>
          <a:xfrm>
            <a:off x="1295559" y="754375"/>
            <a:ext cx="518190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ffb9c9fa2b_1_11:notes"/>
          <p:cNvSpPr txBox="1"/>
          <p:nvPr>
            <p:ph idx="1" type="body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ffb9c9fa2b_1_17:notes"/>
          <p:cNvSpPr/>
          <p:nvPr>
            <p:ph idx="2" type="sldImg"/>
          </p:nvPr>
        </p:nvSpPr>
        <p:spPr>
          <a:xfrm>
            <a:off x="1295559" y="754375"/>
            <a:ext cx="518190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ffb9c9fa2b_1_17:notes"/>
          <p:cNvSpPr txBox="1"/>
          <p:nvPr>
            <p:ph idx="1" type="body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0e53223066_0_4:notes"/>
          <p:cNvSpPr/>
          <p:nvPr>
            <p:ph idx="2" type="sldImg"/>
          </p:nvPr>
        </p:nvSpPr>
        <p:spPr>
          <a:xfrm>
            <a:off x="1295559" y="754375"/>
            <a:ext cx="518190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10e53223066_0_4:notes"/>
          <p:cNvSpPr txBox="1"/>
          <p:nvPr>
            <p:ph idx="1" type="body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ffb9c9fa2b_1_40:notes"/>
          <p:cNvSpPr/>
          <p:nvPr>
            <p:ph idx="2" type="sldImg"/>
          </p:nvPr>
        </p:nvSpPr>
        <p:spPr>
          <a:xfrm>
            <a:off x="1295559" y="754375"/>
            <a:ext cx="518190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ffb9c9fa2b_1_40:notes"/>
          <p:cNvSpPr txBox="1"/>
          <p:nvPr>
            <p:ph idx="1" type="body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ffb9c9fa2b_1_62:notes"/>
          <p:cNvSpPr/>
          <p:nvPr>
            <p:ph idx="2" type="sldImg"/>
          </p:nvPr>
        </p:nvSpPr>
        <p:spPr>
          <a:xfrm>
            <a:off x="1295559" y="754375"/>
            <a:ext cx="518190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ffb9c9fa2b_1_62:notes"/>
          <p:cNvSpPr txBox="1"/>
          <p:nvPr>
            <p:ph idx="1" type="body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1pPr>
            <a:lvl2pPr lvl="1" algn="ctr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 algn="ctr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 algn="ctr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 algn="ctr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 algn="ctr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 algn="ctr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 algn="ctr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 algn="ctr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/>
        </p:txBody>
      </p:sp>
      <p:sp>
        <p:nvSpPr>
          <p:cNvPr id="11" name="Google Shape;11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" name="Google Shape;14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/>
          <p:nvPr>
            <p:ph type="title"/>
          </p:nvPr>
        </p:nvSpPr>
        <p:spPr>
          <a:xfrm>
            <a:off x="311700" y="403200"/>
            <a:ext cx="44286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7" name="Google Shape;17;p4"/>
          <p:cNvSpPr txBox="1"/>
          <p:nvPr>
            <p:ph idx="1" type="body"/>
          </p:nvPr>
        </p:nvSpPr>
        <p:spPr>
          <a:xfrm>
            <a:off x="311700" y="1247600"/>
            <a:ext cx="4351500" cy="341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18" name="Google Shape;18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9" name="Google Shape;19;p4"/>
          <p:cNvSpPr/>
          <p:nvPr/>
        </p:nvSpPr>
        <p:spPr>
          <a:xfrm>
            <a:off x="4740346" y="555600"/>
            <a:ext cx="3896033" cy="4016175"/>
          </a:xfrm>
          <a:prstGeom prst="flowChartPunchedCard">
            <a:avLst/>
          </a:prstGeom>
          <a:noFill/>
          <a:ln cap="flat" cmpd="sng" w="633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82925" lIns="82925" spcFirstLastPara="1" rIns="82925" wrap="square" tIns="82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490250" y="450150"/>
            <a:ext cx="26592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Font typeface="ZCOOL KuaiLe"/>
              <a:buNone/>
              <a:defRPr sz="4800">
                <a:latin typeface="ZCOOL KuaiLe"/>
                <a:ea typeface="ZCOOL KuaiLe"/>
                <a:cs typeface="ZCOOL KuaiLe"/>
                <a:sym typeface="ZCOOL KuaiL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Font typeface="ZCOOL KuaiLe"/>
              <a:buNone/>
              <a:defRPr sz="4800">
                <a:latin typeface="ZCOOL KuaiLe"/>
                <a:ea typeface="ZCOOL KuaiLe"/>
                <a:cs typeface="ZCOOL KuaiLe"/>
                <a:sym typeface="ZCOOL KuaiL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Font typeface="ZCOOL KuaiLe"/>
              <a:buNone/>
              <a:defRPr sz="4800">
                <a:latin typeface="ZCOOL KuaiLe"/>
                <a:ea typeface="ZCOOL KuaiLe"/>
                <a:cs typeface="ZCOOL KuaiLe"/>
                <a:sym typeface="ZCOOL KuaiL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Font typeface="ZCOOL KuaiLe"/>
              <a:buNone/>
              <a:defRPr sz="4800">
                <a:latin typeface="ZCOOL KuaiLe"/>
                <a:ea typeface="ZCOOL KuaiLe"/>
                <a:cs typeface="ZCOOL KuaiLe"/>
                <a:sym typeface="ZCOOL KuaiL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Font typeface="ZCOOL KuaiLe"/>
              <a:buNone/>
              <a:defRPr sz="4800">
                <a:latin typeface="ZCOOL KuaiLe"/>
                <a:ea typeface="ZCOOL KuaiLe"/>
                <a:cs typeface="ZCOOL KuaiLe"/>
                <a:sym typeface="ZCOOL KuaiL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Font typeface="ZCOOL KuaiLe"/>
              <a:buNone/>
              <a:defRPr sz="4800">
                <a:latin typeface="ZCOOL KuaiLe"/>
                <a:ea typeface="ZCOOL KuaiLe"/>
                <a:cs typeface="ZCOOL KuaiLe"/>
                <a:sym typeface="ZCOOL KuaiL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Font typeface="ZCOOL KuaiLe"/>
              <a:buNone/>
              <a:defRPr sz="4800">
                <a:latin typeface="ZCOOL KuaiLe"/>
                <a:ea typeface="ZCOOL KuaiLe"/>
                <a:cs typeface="ZCOOL KuaiLe"/>
                <a:sym typeface="ZCOOL KuaiL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Font typeface="ZCOOL KuaiLe"/>
              <a:buNone/>
              <a:defRPr sz="4800">
                <a:latin typeface="ZCOOL KuaiLe"/>
                <a:ea typeface="ZCOOL KuaiLe"/>
                <a:cs typeface="ZCOOL KuaiLe"/>
                <a:sym typeface="ZCOOL KuaiL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Font typeface="ZCOOL KuaiLe"/>
              <a:buNone/>
              <a:defRPr sz="4800">
                <a:latin typeface="ZCOOL KuaiLe"/>
                <a:ea typeface="ZCOOL KuaiLe"/>
                <a:cs typeface="ZCOOL KuaiLe"/>
                <a:sym typeface="ZCOOL KuaiLe"/>
              </a:defRPr>
            </a:lvl9pPr>
          </a:lstStyle>
          <a:p/>
        </p:txBody>
      </p:sp>
      <p:sp>
        <p:nvSpPr>
          <p:cNvPr id="22" name="Google Shape;22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" name="Google Shape;25;p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6" name="Google Shape;26;p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7" name="Google Shape;27;p6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4" name="Google Shape;34;p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ZCOOL KuaiLe"/>
              <a:buNone/>
              <a:defRPr sz="2800">
                <a:solidFill>
                  <a:schemeClr val="dk1"/>
                </a:solidFill>
                <a:latin typeface="ZCOOL KuaiLe"/>
                <a:ea typeface="ZCOOL KuaiLe"/>
                <a:cs typeface="ZCOOL KuaiLe"/>
                <a:sym typeface="ZCOOL KuaiL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ZCOOL KuaiLe"/>
              <a:buNone/>
              <a:defRPr sz="2800">
                <a:solidFill>
                  <a:schemeClr val="dk1"/>
                </a:solidFill>
                <a:latin typeface="ZCOOL KuaiLe"/>
                <a:ea typeface="ZCOOL KuaiLe"/>
                <a:cs typeface="ZCOOL KuaiLe"/>
                <a:sym typeface="ZCOOL KuaiL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ZCOOL KuaiLe"/>
              <a:buNone/>
              <a:defRPr sz="2800">
                <a:solidFill>
                  <a:schemeClr val="dk1"/>
                </a:solidFill>
                <a:latin typeface="ZCOOL KuaiLe"/>
                <a:ea typeface="ZCOOL KuaiLe"/>
                <a:cs typeface="ZCOOL KuaiLe"/>
                <a:sym typeface="ZCOOL KuaiL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ZCOOL KuaiLe"/>
              <a:buNone/>
              <a:defRPr sz="2800">
                <a:solidFill>
                  <a:schemeClr val="dk1"/>
                </a:solidFill>
                <a:latin typeface="ZCOOL KuaiLe"/>
                <a:ea typeface="ZCOOL KuaiLe"/>
                <a:cs typeface="ZCOOL KuaiLe"/>
                <a:sym typeface="ZCOOL KuaiL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ZCOOL KuaiLe"/>
              <a:buNone/>
              <a:defRPr sz="2800">
                <a:solidFill>
                  <a:schemeClr val="dk1"/>
                </a:solidFill>
                <a:latin typeface="ZCOOL KuaiLe"/>
                <a:ea typeface="ZCOOL KuaiLe"/>
                <a:cs typeface="ZCOOL KuaiLe"/>
                <a:sym typeface="ZCOOL KuaiL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ZCOOL KuaiLe"/>
              <a:buNone/>
              <a:defRPr sz="2800">
                <a:solidFill>
                  <a:schemeClr val="dk1"/>
                </a:solidFill>
                <a:latin typeface="ZCOOL KuaiLe"/>
                <a:ea typeface="ZCOOL KuaiLe"/>
                <a:cs typeface="ZCOOL KuaiLe"/>
                <a:sym typeface="ZCOOL KuaiL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ZCOOL KuaiLe"/>
              <a:buNone/>
              <a:defRPr sz="2800">
                <a:solidFill>
                  <a:schemeClr val="dk1"/>
                </a:solidFill>
                <a:latin typeface="ZCOOL KuaiLe"/>
                <a:ea typeface="ZCOOL KuaiLe"/>
                <a:cs typeface="ZCOOL KuaiLe"/>
                <a:sym typeface="ZCOOL KuaiL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ZCOOL KuaiLe"/>
              <a:buNone/>
              <a:defRPr sz="2800">
                <a:solidFill>
                  <a:schemeClr val="dk1"/>
                </a:solidFill>
                <a:latin typeface="ZCOOL KuaiLe"/>
                <a:ea typeface="ZCOOL KuaiLe"/>
                <a:cs typeface="ZCOOL KuaiLe"/>
                <a:sym typeface="ZCOOL KuaiL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ZCOOL KuaiLe"/>
              <a:buNone/>
              <a:defRPr sz="2800">
                <a:solidFill>
                  <a:schemeClr val="dk1"/>
                </a:solidFill>
                <a:latin typeface="ZCOOL KuaiLe"/>
                <a:ea typeface="ZCOOL KuaiLe"/>
                <a:cs typeface="ZCOOL KuaiLe"/>
                <a:sym typeface="ZCOOL KuaiL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oppins"/>
              <a:buChar char="●"/>
              <a:defRPr sz="180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○"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■"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●"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○"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■"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●"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○"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■"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4.png"/><Relationship Id="rId4" Type="http://schemas.openxmlformats.org/officeDocument/2006/relationships/image" Target="../media/image4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3.png"/><Relationship Id="rId4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1" Type="http://schemas.openxmlformats.org/officeDocument/2006/relationships/hyperlink" Target="https://thingspeak.com/" TargetMode="External"/><Relationship Id="rId10" Type="http://schemas.openxmlformats.org/officeDocument/2006/relationships/image" Target="../media/image26.png"/><Relationship Id="rId13" Type="http://schemas.openxmlformats.org/officeDocument/2006/relationships/hyperlink" Target="https://www.ntppool.org/en/" TargetMode="External"/><Relationship Id="rId1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openweathermap.org/" TargetMode="External"/><Relationship Id="rId4" Type="http://schemas.openxmlformats.org/officeDocument/2006/relationships/image" Target="../media/image21.png"/><Relationship Id="rId9" Type="http://schemas.openxmlformats.org/officeDocument/2006/relationships/hyperlink" Target="https://mqtt.org/" TargetMode="External"/><Relationship Id="rId14" Type="http://schemas.openxmlformats.org/officeDocument/2006/relationships/image" Target="../media/image24.png"/><Relationship Id="rId5" Type="http://schemas.openxmlformats.org/officeDocument/2006/relationships/hyperlink" Target="https://ifttt.com/" TargetMode="External"/><Relationship Id="rId6" Type="http://schemas.openxmlformats.org/officeDocument/2006/relationships/image" Target="../media/image37.png"/><Relationship Id="rId7" Type="http://schemas.openxmlformats.org/officeDocument/2006/relationships/hyperlink" Target="https://core.telegram.org/bots" TargetMode="External"/><Relationship Id="rId8" Type="http://schemas.openxmlformats.org/officeDocument/2006/relationships/image" Target="../media/image3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ifttt.com/" TargetMode="External"/><Relationship Id="rId4" Type="http://schemas.openxmlformats.org/officeDocument/2006/relationships/hyperlink" Target="https://ifttt.com/" TargetMode="External"/><Relationship Id="rId5" Type="http://schemas.openxmlformats.org/officeDocument/2006/relationships/image" Target="../media/image2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ottodiy.github.io/OttoWebAppControl/ninja.html" TargetMode="External"/><Relationship Id="rId4" Type="http://schemas.openxmlformats.org/officeDocument/2006/relationships/image" Target="../media/image25.png"/><Relationship Id="rId5" Type="http://schemas.openxmlformats.org/officeDocument/2006/relationships/hyperlink" Target="https://ottodiy.github.io/OttoWebAppControl/OttoNinja.ino" TargetMode="External"/><Relationship Id="rId6" Type="http://schemas.openxmlformats.org/officeDocument/2006/relationships/hyperlink" Target="https://ottodiy.github.io/OttoWebAppControl/ninja.html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remotexy.com/en/download/" TargetMode="External"/><Relationship Id="rId4" Type="http://schemas.openxmlformats.org/officeDocument/2006/relationships/hyperlink" Target="https://play.google.com/store/apps/details?id=com.shevauto.remotexy.free" TargetMode="External"/><Relationship Id="rId9" Type="http://schemas.openxmlformats.org/officeDocument/2006/relationships/image" Target="../media/image39.png"/><Relationship Id="rId5" Type="http://schemas.openxmlformats.org/officeDocument/2006/relationships/image" Target="../media/image29.png"/><Relationship Id="rId6" Type="http://schemas.openxmlformats.org/officeDocument/2006/relationships/hyperlink" Target="https://itunes.apple.com/app/remotexy/id1168130280" TargetMode="External"/><Relationship Id="rId7" Type="http://schemas.openxmlformats.org/officeDocument/2006/relationships/image" Target="../media/image31.png"/><Relationship Id="rId8" Type="http://schemas.openxmlformats.org/officeDocument/2006/relationships/image" Target="../media/image2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www.arduino.cc/en/software" TargetMode="External"/><Relationship Id="rId4" Type="http://schemas.openxmlformats.org/officeDocument/2006/relationships/hyperlink" Target="https://youtu.be/OC9wYhv6juM" TargetMode="External"/><Relationship Id="rId5" Type="http://schemas.openxmlformats.org/officeDocument/2006/relationships/hyperlink" Target="https://github.com/OttoDIY/OttoNinja/archive/refs/heads/master.zip" TargetMode="External"/><Relationship Id="rId6" Type="http://schemas.openxmlformats.org/officeDocument/2006/relationships/image" Target="../media/image3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github.com/OttoDIY/OttoNinja/blob/master/examples/App/OttoNinja_APP/OttoNinja_APP.ino" TargetMode="External"/><Relationship Id="rId4" Type="http://schemas.openxmlformats.org/officeDocument/2006/relationships/image" Target="../media/image36.png"/><Relationship Id="rId5" Type="http://schemas.openxmlformats.org/officeDocument/2006/relationships/image" Target="../media/image3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instructions.online/?id=1474-otto%20ninja" TargetMode="External"/><Relationship Id="rId4" Type="http://schemas.openxmlformats.org/officeDocument/2006/relationships/hyperlink" Target="https://instructions.online/?id=1474-otto%20ninja" TargetMode="External"/><Relationship Id="rId5" Type="http://schemas.openxmlformats.org/officeDocument/2006/relationships/image" Target="../media/image3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discord.gg/CZZytnw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0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0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1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1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3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7.png"/><Relationship Id="rId4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8.png"/><Relationship Id="rId4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Relationship Id="rId4" Type="http://schemas.openxmlformats.org/officeDocument/2006/relationships/image" Target="../media/image13.png"/><Relationship Id="rId5" Type="http://schemas.openxmlformats.org/officeDocument/2006/relationships/image" Target="../media/image19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Relationship Id="rId4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type="title"/>
          </p:nvPr>
        </p:nvSpPr>
        <p:spPr>
          <a:xfrm>
            <a:off x="490250" y="450150"/>
            <a:ext cx="4709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0"/>
              <a:t>Otto</a:t>
            </a:r>
            <a:r>
              <a:rPr lang="en-US" sz="9600"/>
              <a:t> Ninja!</a:t>
            </a:r>
            <a:endParaRPr sz="9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/>
              <a:t>101</a:t>
            </a:r>
            <a:endParaRPr sz="9600"/>
          </a:p>
        </p:txBody>
      </p:sp>
      <p:pic>
        <p:nvPicPr>
          <p:cNvPr id="43" name="Google Shape;43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07800" y="641175"/>
            <a:ext cx="3462500" cy="4181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76200">
              <a:srgbClr val="000000">
                <a:alpha val="50000"/>
              </a:srgbClr>
            </a:outerShdw>
          </a:effectLst>
        </p:spPr>
      </p:pic>
      <p:pic>
        <p:nvPicPr>
          <p:cNvPr id="44" name="Google Shape;44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348414">
            <a:off x="5221175" y="1837288"/>
            <a:ext cx="3639253" cy="317977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85725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9"/>
          <p:cNvSpPr txBox="1"/>
          <p:nvPr>
            <p:ph type="title"/>
          </p:nvPr>
        </p:nvSpPr>
        <p:spPr>
          <a:xfrm>
            <a:off x="490250" y="450150"/>
            <a:ext cx="37593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Simple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move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sequence</a:t>
            </a:r>
            <a:endParaRPr/>
          </a:p>
        </p:txBody>
      </p:sp>
      <p:pic>
        <p:nvPicPr>
          <p:cNvPr id="119" name="Google Shape;119;p19"/>
          <p:cNvPicPr preferRelativeResize="0"/>
          <p:nvPr/>
        </p:nvPicPr>
        <p:blipFill rotWithShape="1">
          <a:blip r:embed="rId3">
            <a:alphaModFix/>
          </a:blip>
          <a:srcRect b="5354" l="9479" r="9153" t="12892"/>
          <a:stretch/>
        </p:blipFill>
        <p:spPr>
          <a:xfrm>
            <a:off x="3528650" y="450150"/>
            <a:ext cx="5488651" cy="3949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0"/>
          <p:cNvPicPr preferRelativeResize="0"/>
          <p:nvPr/>
        </p:nvPicPr>
        <p:blipFill rotWithShape="1">
          <a:blip r:embed="rId3">
            <a:alphaModFix/>
          </a:blip>
          <a:srcRect b="0" l="0" r="21660" t="0"/>
          <a:stretch/>
        </p:blipFill>
        <p:spPr>
          <a:xfrm>
            <a:off x="4005400" y="536500"/>
            <a:ext cx="5025401" cy="430445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type="title"/>
          </p:nvPr>
        </p:nvSpPr>
        <p:spPr>
          <a:xfrm>
            <a:off x="490250" y="450150"/>
            <a:ext cx="37593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Avoid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Obstacles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Ultrasound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sensor</a:t>
            </a:r>
            <a:endParaRPr/>
          </a:p>
        </p:txBody>
      </p:sp>
      <p:pic>
        <p:nvPicPr>
          <p:cNvPr id="126" name="Google Shape;12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25638" y="3392513"/>
            <a:ext cx="1552575" cy="136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1"/>
          <p:cNvSpPr txBox="1"/>
          <p:nvPr>
            <p:ph type="title"/>
          </p:nvPr>
        </p:nvSpPr>
        <p:spPr>
          <a:xfrm>
            <a:off x="490250" y="450150"/>
            <a:ext cx="26592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Button+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LED Matrix</a:t>
            </a:r>
            <a:endParaRPr/>
          </a:p>
        </p:txBody>
      </p:sp>
      <p:pic>
        <p:nvPicPr>
          <p:cNvPr id="132" name="Google Shape;13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01850" y="152400"/>
            <a:ext cx="5572044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28313" y="3534363"/>
            <a:ext cx="1552575" cy="136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22"/>
          <p:cNvPicPr preferRelativeResize="0"/>
          <p:nvPr/>
        </p:nvPicPr>
        <p:blipFill rotWithShape="1">
          <a:blip r:embed="rId3">
            <a:alphaModFix/>
          </a:blip>
          <a:srcRect b="0" l="0" r="29676" t="0"/>
          <a:stretch/>
        </p:blipFill>
        <p:spPr>
          <a:xfrm>
            <a:off x="4516825" y="538750"/>
            <a:ext cx="4375874" cy="43282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2"/>
          <p:cNvSpPr txBox="1"/>
          <p:nvPr>
            <p:ph type="title"/>
          </p:nvPr>
        </p:nvSpPr>
        <p:spPr>
          <a:xfrm>
            <a:off x="490250" y="450150"/>
            <a:ext cx="26592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OLED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Display</a:t>
            </a:r>
            <a:endParaRPr/>
          </a:p>
        </p:txBody>
      </p:sp>
      <p:pic>
        <p:nvPicPr>
          <p:cNvPr id="140" name="Google Shape;140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34488" y="3402688"/>
            <a:ext cx="1552575" cy="136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3"/>
          <p:cNvSpPr txBox="1"/>
          <p:nvPr>
            <p:ph type="title"/>
          </p:nvPr>
        </p:nvSpPr>
        <p:spPr>
          <a:xfrm>
            <a:off x="311700" y="210950"/>
            <a:ext cx="8520600" cy="224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IoT  🌐☁️ + 🐱‍👤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Internet of things</a:t>
            </a:r>
            <a:endParaRPr/>
          </a:p>
        </p:txBody>
      </p:sp>
      <p:pic>
        <p:nvPicPr>
          <p:cNvPr id="146" name="Google Shape;146;p23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42775" y="2600529"/>
            <a:ext cx="1960899" cy="84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3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6500" y="2766663"/>
            <a:ext cx="2262775" cy="59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3">
            <a:hlinkClick r:id="rId7"/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368525" y="2645663"/>
            <a:ext cx="841800" cy="84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3">
            <a:hlinkClick r:id="rId9"/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075163" y="4018100"/>
            <a:ext cx="2369571" cy="60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3">
            <a:hlinkClick r:id="rId11"/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282030" y="4018100"/>
            <a:ext cx="3550271" cy="60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3">
            <a:hlinkClick r:id="rId13"/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706500" y="3784388"/>
            <a:ext cx="1070900" cy="107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4"/>
          <p:cNvSpPr txBox="1"/>
          <p:nvPr>
            <p:ph type="title"/>
          </p:nvPr>
        </p:nvSpPr>
        <p:spPr>
          <a:xfrm>
            <a:off x="490250" y="450150"/>
            <a:ext cx="26592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u="sng">
                <a:solidFill>
                  <a:schemeClr val="hlink"/>
                </a:solidFill>
                <a:hlinkClick r:id="rId3"/>
              </a:rPr>
              <a:t>IFTTT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if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this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that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ninja!</a:t>
            </a:r>
            <a:endParaRPr/>
          </a:p>
        </p:txBody>
      </p:sp>
      <p:pic>
        <p:nvPicPr>
          <p:cNvPr id="157" name="Google Shape;157;p24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46342" y="152400"/>
            <a:ext cx="5745258" cy="438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25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78113" y="1390525"/>
            <a:ext cx="3855701" cy="2634775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5"/>
          <p:cNvSpPr txBox="1"/>
          <p:nvPr>
            <p:ph type="title"/>
          </p:nvPr>
        </p:nvSpPr>
        <p:spPr>
          <a:xfrm>
            <a:off x="311700" y="403200"/>
            <a:ext cx="44286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Web App</a:t>
            </a:r>
            <a:endParaRPr/>
          </a:p>
        </p:txBody>
      </p:sp>
      <p:sp>
        <p:nvSpPr>
          <p:cNvPr id="164" name="Google Shape;164;p25"/>
          <p:cNvSpPr txBox="1"/>
          <p:nvPr>
            <p:ph idx="1" type="body"/>
          </p:nvPr>
        </p:nvSpPr>
        <p:spPr>
          <a:xfrm>
            <a:off x="311700" y="1247600"/>
            <a:ext cx="4351500" cy="341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1. </a:t>
            </a:r>
            <a:r>
              <a:rPr lang="en-US" u="sng">
                <a:solidFill>
                  <a:schemeClr val="hlink"/>
                </a:solidFill>
                <a:hlinkClick r:id="rId5"/>
              </a:rPr>
              <a:t>Download this code</a:t>
            </a:r>
            <a:r>
              <a:rPr lang="en-US"/>
              <a:t>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/>
              <a:t>2. Modify Wifi settings according to your network.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/>
              <a:t>3. Open serial monitor arduino at  115200 baudrate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/>
              <a:t>4. Copy IP and paste in the </a:t>
            </a:r>
            <a:r>
              <a:rPr lang="en-US" u="sng">
                <a:solidFill>
                  <a:schemeClr val="hlink"/>
                </a:solidFill>
                <a:hlinkClick r:id="rId6"/>
              </a:rPr>
              <a:t>web app</a:t>
            </a:r>
            <a:r>
              <a:rPr lang="en-US"/>
              <a:t> box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/>
              <a:t>5. Ready to play!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-US"/>
              <a:t>(Make sure to have Wi-Fi disconnected or auto connect to other networks) and power Ninja with battery all time.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 txBox="1"/>
          <p:nvPr>
            <p:ph type="title"/>
          </p:nvPr>
        </p:nvSpPr>
        <p:spPr>
          <a:xfrm>
            <a:off x="311700" y="403200"/>
            <a:ext cx="44286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Mobile App (REMOTE XY)</a:t>
            </a:r>
            <a:endParaRPr/>
          </a:p>
        </p:txBody>
      </p:sp>
      <p:sp>
        <p:nvSpPr>
          <p:cNvPr id="170" name="Google Shape;170;p26"/>
          <p:cNvSpPr txBox="1"/>
          <p:nvPr>
            <p:ph idx="1" type="body"/>
          </p:nvPr>
        </p:nvSpPr>
        <p:spPr>
          <a:xfrm>
            <a:off x="311700" y="1247600"/>
            <a:ext cx="4351500" cy="341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1.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Download</a:t>
            </a:r>
            <a:r>
              <a:rPr lang="en-US"/>
              <a:t> &amp; Install App on your mobile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/>
              <a:t>2. In your </a:t>
            </a:r>
            <a:r>
              <a:rPr lang="en-US"/>
              <a:t>phone Wi-Fi</a:t>
            </a:r>
            <a:r>
              <a:rPr lang="en-US"/>
              <a:t> settings, connect to </a:t>
            </a:r>
            <a:r>
              <a:rPr b="1" lang="en-US"/>
              <a:t>“OTTO NINJA”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/>
              <a:t>3. Open the App Press + to add a new device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/>
              <a:t>4. Select Wi-Fi point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/>
              <a:t>5. Select "OTTO NINJA"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-US"/>
              <a:t>(Make sure to have Wi-Fi disconnected or auto connect to other networks) and power Ninja with battery all time.</a:t>
            </a:r>
            <a:endParaRPr b="1"/>
          </a:p>
        </p:txBody>
      </p:sp>
      <p:pic>
        <p:nvPicPr>
          <p:cNvPr id="171" name="Google Shape;171;p26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68000" y="1319279"/>
            <a:ext cx="2064788" cy="6666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6">
            <a:hlinkClick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68000" y="3006590"/>
            <a:ext cx="2064802" cy="6666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109344" y="1319265"/>
            <a:ext cx="1440267" cy="14402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109358" y="3006590"/>
            <a:ext cx="1440267" cy="14402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7"/>
          <p:cNvSpPr txBox="1"/>
          <p:nvPr>
            <p:ph type="title"/>
          </p:nvPr>
        </p:nvSpPr>
        <p:spPr>
          <a:xfrm>
            <a:off x="311700" y="403200"/>
            <a:ext cx="44286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App code with Arduino</a:t>
            </a:r>
            <a:endParaRPr/>
          </a:p>
        </p:txBody>
      </p:sp>
      <p:sp>
        <p:nvSpPr>
          <p:cNvPr id="180" name="Google Shape;180;p27"/>
          <p:cNvSpPr txBox="1"/>
          <p:nvPr>
            <p:ph idx="1" type="body"/>
          </p:nvPr>
        </p:nvSpPr>
        <p:spPr>
          <a:xfrm>
            <a:off x="311700" y="1247600"/>
            <a:ext cx="4351500" cy="341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1.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Install Arduino IDE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/>
              <a:t>2. You will need to add the ESP8266 to your Arduino IDE, </a:t>
            </a:r>
            <a:r>
              <a:rPr lang="en-US" u="sng">
                <a:solidFill>
                  <a:schemeClr val="hlink"/>
                </a:solidFill>
                <a:hlinkClick r:id="rId4"/>
              </a:rPr>
              <a:t>follow this video</a:t>
            </a:r>
            <a:r>
              <a:rPr lang="en-US"/>
              <a:t>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/>
              <a:t>3. </a:t>
            </a:r>
            <a:r>
              <a:rPr lang="en-US" u="sng">
                <a:solidFill>
                  <a:schemeClr val="hlink"/>
                </a:solidFill>
                <a:hlinkClick r:id="rId5"/>
              </a:rPr>
              <a:t>Download the .zip Otto Ninja libraries here</a:t>
            </a:r>
            <a:r>
              <a:rPr lang="en-US"/>
              <a:t>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/>
              <a:t>4. Open Arduino IDE and navigate to Sketch &gt; Include Library &gt; Add .ZIP Library. At the top of the drop-down list, select the option to </a:t>
            </a:r>
            <a:r>
              <a:rPr b="1" lang="en-US"/>
              <a:t>¨Add .ZIP Library¨.</a:t>
            </a:r>
            <a:endParaRPr i="1"/>
          </a:p>
        </p:txBody>
      </p:sp>
      <p:pic>
        <p:nvPicPr>
          <p:cNvPr id="181" name="Google Shape;181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15600" y="1311300"/>
            <a:ext cx="3773650" cy="317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8"/>
          <p:cNvSpPr txBox="1"/>
          <p:nvPr>
            <p:ph type="title"/>
          </p:nvPr>
        </p:nvSpPr>
        <p:spPr>
          <a:xfrm>
            <a:off x="311700" y="403200"/>
            <a:ext cx="44286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App code Arduino</a:t>
            </a:r>
            <a:endParaRPr/>
          </a:p>
        </p:txBody>
      </p:sp>
      <p:sp>
        <p:nvSpPr>
          <p:cNvPr id="187" name="Google Shape;187;p28"/>
          <p:cNvSpPr txBox="1"/>
          <p:nvPr>
            <p:ph idx="1" type="body"/>
          </p:nvPr>
        </p:nvSpPr>
        <p:spPr>
          <a:xfrm>
            <a:off x="311700" y="1247600"/>
            <a:ext cx="4351500" cy="341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5. Navigate to the .zip file's location, that you just downloaded and open it. </a:t>
            </a:r>
            <a:r>
              <a:rPr i="1" lang="en-US"/>
              <a:t>In the main window, you will see in the bottom black area a message that it has been installed.</a:t>
            </a:r>
            <a:endParaRPr i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/>
              <a:t>6. To verify they are properly installed, go to Sketch &gt; Include Library menu. (You should now see the library by scrolling down at the bottom of the drop-down menu.)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/>
              <a:t>7. In File &gt; Examples &gt; OttoNinja select </a:t>
            </a:r>
            <a:r>
              <a:rPr b="1" lang="en-US" u="sng">
                <a:solidFill>
                  <a:schemeClr val="hlink"/>
                </a:solidFill>
                <a:hlinkClick r:id="rId3"/>
              </a:rPr>
              <a:t>OttoNinja_APP</a:t>
            </a:r>
            <a:r>
              <a:rPr lang="en-US"/>
              <a:t> to open it.</a:t>
            </a:r>
            <a:endParaRPr/>
          </a:p>
        </p:txBody>
      </p:sp>
      <p:pic>
        <p:nvPicPr>
          <p:cNvPr id="188" name="Google Shape;188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5550" y="2924151"/>
            <a:ext cx="3763600" cy="160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05550" y="1286544"/>
            <a:ext cx="3763600" cy="16376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 txBox="1"/>
          <p:nvPr>
            <p:ph type="title"/>
          </p:nvPr>
        </p:nvSpPr>
        <p:spPr>
          <a:xfrm>
            <a:off x="311700" y="403200"/>
            <a:ext cx="44286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Building</a:t>
            </a:r>
            <a:endParaRPr/>
          </a:p>
        </p:txBody>
      </p:sp>
      <p:sp>
        <p:nvSpPr>
          <p:cNvPr id="50" name="Google Shape;50;p11"/>
          <p:cNvSpPr txBox="1"/>
          <p:nvPr>
            <p:ph idx="1" type="body"/>
          </p:nvPr>
        </p:nvSpPr>
        <p:spPr>
          <a:xfrm>
            <a:off x="311700" y="1247600"/>
            <a:ext cx="4351500" cy="341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For assembly instructions, please visit this link: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3D instructions Online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/>
              <a:t>or scan the QR code on the right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11">
            <a:hlinkClick r:id="rId4"/>
          </p:cNvPr>
          <p:cNvSpPr/>
          <p:nvPr/>
        </p:nvSpPr>
        <p:spPr>
          <a:xfrm>
            <a:off x="5213825" y="1153575"/>
            <a:ext cx="3134400" cy="3134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2" name="Google Shape;52;p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85850" y="1543050"/>
            <a:ext cx="2470950" cy="2470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9"/>
          <p:cNvSpPr txBox="1"/>
          <p:nvPr>
            <p:ph type="title"/>
          </p:nvPr>
        </p:nvSpPr>
        <p:spPr>
          <a:xfrm>
            <a:off x="311700" y="403200"/>
            <a:ext cx="44286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App code Arduino</a:t>
            </a:r>
            <a:endParaRPr/>
          </a:p>
        </p:txBody>
      </p:sp>
      <p:sp>
        <p:nvSpPr>
          <p:cNvPr id="195" name="Google Shape;195;p29"/>
          <p:cNvSpPr txBox="1"/>
          <p:nvPr>
            <p:ph idx="1" type="body"/>
          </p:nvPr>
        </p:nvSpPr>
        <p:spPr>
          <a:xfrm>
            <a:off x="311700" y="1247600"/>
            <a:ext cx="4351500" cy="341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8</a:t>
            </a:r>
            <a:r>
              <a:rPr lang="en-US"/>
              <a:t>. Connect the Ninja board only </a:t>
            </a:r>
            <a:r>
              <a:rPr b="1" lang="en-US"/>
              <a:t>with the USB to your computer</a:t>
            </a:r>
            <a:r>
              <a:rPr lang="en-US"/>
              <a:t>, NO servos or anything else connected.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/>
              <a:t>9. Make sure in </a:t>
            </a:r>
            <a:r>
              <a:rPr b="1" lang="en-US"/>
              <a:t>Tools / Board "NodeMCU 1.0 (ESP-12E Module)"</a:t>
            </a:r>
            <a:r>
              <a:rPr lang="en-US"/>
              <a:t> is selected.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/>
              <a:t>10. Tools / Port select the COM# where your Ninja board is connected.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/>
              <a:t>11. Click Upload</a:t>
            </a:r>
            <a:endParaRPr/>
          </a:p>
        </p:txBody>
      </p:sp>
      <p:pic>
        <p:nvPicPr>
          <p:cNvPr id="196" name="Google Shape;19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1193" y="1158900"/>
            <a:ext cx="3457857" cy="3315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600" y="78234"/>
            <a:ext cx="9143999" cy="49870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REMOTE XY</a:t>
            </a:r>
            <a:r>
              <a:rPr lang="en-US"/>
              <a:t> app code</a:t>
            </a:r>
            <a:endParaRPr/>
          </a:p>
        </p:txBody>
      </p:sp>
      <p:sp>
        <p:nvSpPr>
          <p:cNvPr id="207" name="Google Shape;207;p3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Alternatively</a:t>
            </a:r>
            <a:r>
              <a:rPr lang="en-US"/>
              <a:t> upload the REMOTE XY App remote control code using Otto Blockly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(find this code in the examples)</a:t>
            </a:r>
            <a:endParaRPr b="1"/>
          </a:p>
        </p:txBody>
      </p:sp>
      <p:sp>
        <p:nvSpPr>
          <p:cNvPr id="208" name="Google Shape;208;p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09" name="Google Shape;20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0975" y="882419"/>
            <a:ext cx="4576326" cy="33786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2">
            <a:hlinkClick r:id="rId3"/>
          </p:cNvPr>
          <p:cNvSpPr/>
          <p:nvPr/>
        </p:nvSpPr>
        <p:spPr>
          <a:xfrm>
            <a:off x="3570275" y="3674475"/>
            <a:ext cx="1991400" cy="6360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anchorCtr="0" anchor="ctr" bIns="40825" lIns="81625" spcFirstLastPara="1" rIns="81625" wrap="square" tIns="408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solidFill>
                  <a:srgbClr val="FFFFFF"/>
                </a:solidFill>
                <a:latin typeface="ZCOOL KuaiLe"/>
                <a:ea typeface="ZCOOL KuaiLe"/>
                <a:cs typeface="ZCOOL KuaiLe"/>
                <a:sym typeface="ZCOOL KuaiLe"/>
              </a:rPr>
              <a:t>Join now!</a:t>
            </a:r>
            <a:endParaRPr b="1" sz="1000" strike="noStrike">
              <a:solidFill>
                <a:srgbClr val="FFFFFF"/>
              </a:solidFill>
              <a:latin typeface="ZCOOL KuaiLe"/>
              <a:ea typeface="ZCOOL KuaiLe"/>
              <a:cs typeface="ZCOOL KuaiLe"/>
              <a:sym typeface="ZCOOL KuaiLe"/>
            </a:endParaRPr>
          </a:p>
        </p:txBody>
      </p:sp>
      <p:sp>
        <p:nvSpPr>
          <p:cNvPr id="215" name="Google Shape;215;p3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find more</a:t>
            </a:r>
            <a:r>
              <a:rPr lang="en-US"/>
              <a:t>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 the community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🐱‍</a:t>
            </a:r>
            <a:r>
              <a:rPr lang="en-US"/>
              <a:t>👤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>
    <p:fade thruBlk="1"/>
  </p:transition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p33"/>
          <p:cNvPicPr preferRelativeResize="0"/>
          <p:nvPr/>
        </p:nvPicPr>
        <p:blipFill rotWithShape="1">
          <a:blip r:embed="rId3">
            <a:alphaModFix/>
          </a:blip>
          <a:srcRect b="0" l="3571" r="4844" t="6384"/>
          <a:stretch/>
        </p:blipFill>
        <p:spPr>
          <a:xfrm>
            <a:off x="3411400" y="1584250"/>
            <a:ext cx="4985073" cy="2351200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33"/>
          <p:cNvSpPr txBox="1"/>
          <p:nvPr>
            <p:ph type="title"/>
          </p:nvPr>
        </p:nvSpPr>
        <p:spPr>
          <a:xfrm>
            <a:off x="490250" y="450150"/>
            <a:ext cx="26592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/>
              <a:t>New </a:t>
            </a:r>
            <a:r>
              <a:rPr lang="en-US" sz="4000"/>
              <a:t>Ninja App </a:t>
            </a:r>
            <a:r>
              <a:rPr lang="en-US" sz="4000"/>
              <a:t>Beta</a:t>
            </a:r>
            <a:endParaRPr sz="4000"/>
          </a:p>
        </p:txBody>
      </p:sp>
      <p:sp>
        <p:nvSpPr>
          <p:cNvPr id="222" name="Google Shape;222;p33"/>
          <p:cNvSpPr txBox="1"/>
          <p:nvPr/>
        </p:nvSpPr>
        <p:spPr>
          <a:xfrm>
            <a:off x="6515850" y="747154"/>
            <a:ext cx="108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  <a:highlight>
                  <a:srgbClr val="FF0000"/>
                </a:highlight>
                <a:latin typeface="ZCOOL KuaiLe"/>
                <a:ea typeface="ZCOOL KuaiLe"/>
                <a:cs typeface="ZCOOL KuaiLe"/>
                <a:sym typeface="ZCOOL KuaiLe"/>
              </a:rPr>
              <a:t>Left a</a:t>
            </a:r>
            <a:r>
              <a:rPr b="1" lang="en-US">
                <a:solidFill>
                  <a:schemeClr val="dk1"/>
                </a:solidFill>
                <a:highlight>
                  <a:srgbClr val="FF0000"/>
                </a:highlight>
                <a:latin typeface="ZCOOL KuaiLe"/>
                <a:ea typeface="ZCOOL KuaiLe"/>
                <a:cs typeface="ZCOOL KuaiLe"/>
                <a:sym typeface="ZCOOL KuaiLe"/>
              </a:rPr>
              <a:t>rm</a:t>
            </a:r>
            <a:endParaRPr b="1">
              <a:solidFill>
                <a:schemeClr val="dk1"/>
              </a:solidFill>
              <a:highlight>
                <a:srgbClr val="FF0000"/>
              </a:highlight>
              <a:latin typeface="ZCOOL KuaiLe"/>
              <a:ea typeface="ZCOOL KuaiLe"/>
              <a:cs typeface="ZCOOL KuaiLe"/>
              <a:sym typeface="ZCOOL KuaiLe"/>
            </a:endParaRPr>
          </a:p>
        </p:txBody>
      </p:sp>
      <p:sp>
        <p:nvSpPr>
          <p:cNvPr id="223" name="Google Shape;223;p33"/>
          <p:cNvSpPr txBox="1"/>
          <p:nvPr/>
        </p:nvSpPr>
        <p:spPr>
          <a:xfrm>
            <a:off x="5870725" y="4320175"/>
            <a:ext cx="1255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  <a:highlight>
                  <a:srgbClr val="FF0000"/>
                </a:highlight>
                <a:latin typeface="ZCOOL KuaiLe"/>
                <a:ea typeface="ZCOOL KuaiLe"/>
                <a:cs typeface="ZCOOL KuaiLe"/>
                <a:sym typeface="ZCOOL KuaiLe"/>
              </a:rPr>
              <a:t>Wheel mode</a:t>
            </a:r>
            <a:endParaRPr b="1">
              <a:solidFill>
                <a:schemeClr val="dk1"/>
              </a:solidFill>
              <a:highlight>
                <a:srgbClr val="FF0000"/>
              </a:highlight>
              <a:latin typeface="ZCOOL KuaiLe"/>
              <a:ea typeface="ZCOOL KuaiLe"/>
              <a:cs typeface="ZCOOL KuaiLe"/>
              <a:sym typeface="ZCOOL KuaiLe"/>
            </a:endParaRPr>
          </a:p>
        </p:txBody>
      </p:sp>
      <p:sp>
        <p:nvSpPr>
          <p:cNvPr id="224" name="Google Shape;224;p33"/>
          <p:cNvSpPr txBox="1"/>
          <p:nvPr/>
        </p:nvSpPr>
        <p:spPr>
          <a:xfrm>
            <a:off x="4538950" y="4320163"/>
            <a:ext cx="1255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  <a:highlight>
                  <a:srgbClr val="FF0000"/>
                </a:highlight>
                <a:latin typeface="ZCOOL KuaiLe"/>
                <a:ea typeface="ZCOOL KuaiLe"/>
                <a:cs typeface="ZCOOL KuaiLe"/>
                <a:sym typeface="ZCOOL KuaiLe"/>
              </a:rPr>
              <a:t>Biped </a:t>
            </a:r>
            <a:r>
              <a:rPr b="1" lang="en-US">
                <a:solidFill>
                  <a:schemeClr val="dk1"/>
                </a:solidFill>
                <a:highlight>
                  <a:srgbClr val="FF0000"/>
                </a:highlight>
                <a:latin typeface="ZCOOL KuaiLe"/>
                <a:ea typeface="ZCOOL KuaiLe"/>
                <a:cs typeface="ZCOOL KuaiLe"/>
                <a:sym typeface="ZCOOL KuaiLe"/>
              </a:rPr>
              <a:t>mode</a:t>
            </a:r>
            <a:endParaRPr b="1">
              <a:solidFill>
                <a:schemeClr val="dk1"/>
              </a:solidFill>
              <a:highlight>
                <a:srgbClr val="FF0000"/>
              </a:highlight>
              <a:latin typeface="ZCOOL KuaiLe"/>
              <a:ea typeface="ZCOOL KuaiLe"/>
              <a:cs typeface="ZCOOL KuaiLe"/>
              <a:sym typeface="ZCOOL KuaiLe"/>
            </a:endParaRPr>
          </a:p>
        </p:txBody>
      </p:sp>
      <p:sp>
        <p:nvSpPr>
          <p:cNvPr id="225" name="Google Shape;225;p33"/>
          <p:cNvSpPr txBox="1"/>
          <p:nvPr/>
        </p:nvSpPr>
        <p:spPr>
          <a:xfrm>
            <a:off x="4056875" y="747154"/>
            <a:ext cx="1255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  <a:highlight>
                  <a:srgbClr val="FF0000"/>
                </a:highlight>
                <a:latin typeface="ZCOOL KuaiLe"/>
                <a:ea typeface="ZCOOL KuaiLe"/>
                <a:cs typeface="ZCOOL KuaiLe"/>
                <a:sym typeface="ZCOOL KuaiLe"/>
              </a:rPr>
              <a:t>T</a:t>
            </a:r>
            <a:r>
              <a:rPr b="1" lang="en-US">
                <a:solidFill>
                  <a:schemeClr val="dk1"/>
                </a:solidFill>
                <a:highlight>
                  <a:srgbClr val="FF0000"/>
                </a:highlight>
                <a:latin typeface="ZCOOL KuaiLe"/>
                <a:ea typeface="ZCOOL KuaiLe"/>
                <a:cs typeface="ZCOOL KuaiLe"/>
                <a:sym typeface="ZCOOL KuaiLe"/>
              </a:rPr>
              <a:t>humbstick</a:t>
            </a:r>
            <a:endParaRPr b="1">
              <a:solidFill>
                <a:schemeClr val="dk1"/>
              </a:solidFill>
              <a:highlight>
                <a:srgbClr val="FF0000"/>
              </a:highlight>
              <a:latin typeface="ZCOOL KuaiLe"/>
              <a:ea typeface="ZCOOL KuaiLe"/>
              <a:cs typeface="ZCOOL KuaiLe"/>
              <a:sym typeface="ZCOOL KuaiLe"/>
            </a:endParaRPr>
          </a:p>
        </p:txBody>
      </p:sp>
      <p:cxnSp>
        <p:nvCxnSpPr>
          <p:cNvPr id="226" name="Google Shape;226;p33"/>
          <p:cNvCxnSpPr/>
          <p:nvPr/>
        </p:nvCxnSpPr>
        <p:spPr>
          <a:xfrm rot="10800000">
            <a:off x="4678238" y="1051200"/>
            <a:ext cx="11100" cy="10134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7" name="Google Shape;227;p33"/>
          <p:cNvCxnSpPr/>
          <p:nvPr/>
        </p:nvCxnSpPr>
        <p:spPr>
          <a:xfrm rot="10800000">
            <a:off x="7055175" y="1051238"/>
            <a:ext cx="0" cy="10320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8" name="Google Shape;228;p33"/>
          <p:cNvCxnSpPr/>
          <p:nvPr/>
        </p:nvCxnSpPr>
        <p:spPr>
          <a:xfrm rot="10800000">
            <a:off x="6178600" y="4002850"/>
            <a:ext cx="316800" cy="4464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9" name="Google Shape;229;p33"/>
          <p:cNvCxnSpPr/>
          <p:nvPr/>
        </p:nvCxnSpPr>
        <p:spPr>
          <a:xfrm flipH="1" rot="10800000">
            <a:off x="5142063" y="4020838"/>
            <a:ext cx="402900" cy="4284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34"/>
          <p:cNvPicPr preferRelativeResize="0"/>
          <p:nvPr/>
        </p:nvPicPr>
        <p:blipFill rotWithShape="1">
          <a:blip r:embed="rId3">
            <a:alphaModFix/>
          </a:blip>
          <a:srcRect b="0" l="3571" r="4844" t="6384"/>
          <a:stretch/>
        </p:blipFill>
        <p:spPr>
          <a:xfrm>
            <a:off x="3411400" y="1584250"/>
            <a:ext cx="4985073" cy="235120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34"/>
          <p:cNvSpPr txBox="1"/>
          <p:nvPr>
            <p:ph type="title"/>
          </p:nvPr>
        </p:nvSpPr>
        <p:spPr>
          <a:xfrm>
            <a:off x="490250" y="450150"/>
            <a:ext cx="26592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/>
              <a:t>Calibrate Ninja</a:t>
            </a:r>
            <a:endParaRPr sz="4000"/>
          </a:p>
        </p:txBody>
      </p:sp>
      <p:sp>
        <p:nvSpPr>
          <p:cNvPr id="236" name="Google Shape;236;p34"/>
          <p:cNvSpPr txBox="1"/>
          <p:nvPr/>
        </p:nvSpPr>
        <p:spPr>
          <a:xfrm>
            <a:off x="6515850" y="747154"/>
            <a:ext cx="10851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  <a:highlight>
                  <a:srgbClr val="FF0000"/>
                </a:highlight>
                <a:latin typeface="ZCOOL KuaiLe"/>
                <a:ea typeface="ZCOOL KuaiLe"/>
                <a:cs typeface="ZCOOL KuaiLe"/>
                <a:sym typeface="ZCOOL KuaiLe"/>
              </a:rPr>
              <a:t>Hold </a:t>
            </a:r>
            <a:r>
              <a:rPr b="1" lang="en-US">
                <a:solidFill>
                  <a:schemeClr val="dk1"/>
                </a:solidFill>
                <a:highlight>
                  <a:srgbClr val="FF0000"/>
                </a:highlight>
                <a:latin typeface="ZCOOL KuaiLe"/>
                <a:ea typeface="ZCOOL KuaiLe"/>
                <a:cs typeface="ZCOOL KuaiLe"/>
                <a:sym typeface="ZCOOL KuaiLe"/>
              </a:rPr>
              <a:t>Left      arm button for 5 seconds</a:t>
            </a:r>
            <a:endParaRPr b="1">
              <a:solidFill>
                <a:schemeClr val="dk1"/>
              </a:solidFill>
              <a:highlight>
                <a:srgbClr val="FF0000"/>
              </a:highlight>
              <a:latin typeface="ZCOOL KuaiLe"/>
              <a:ea typeface="ZCOOL KuaiLe"/>
              <a:cs typeface="ZCOOL KuaiLe"/>
              <a:sym typeface="ZCOOL KuaiLe"/>
            </a:endParaRPr>
          </a:p>
        </p:txBody>
      </p:sp>
      <p:cxnSp>
        <p:nvCxnSpPr>
          <p:cNvPr id="237" name="Google Shape;237;p34"/>
          <p:cNvCxnSpPr/>
          <p:nvPr/>
        </p:nvCxnSpPr>
        <p:spPr>
          <a:xfrm rot="10800000">
            <a:off x="7044600" y="1964250"/>
            <a:ext cx="0" cy="2220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42;p35"/>
          <p:cNvPicPr preferRelativeResize="0"/>
          <p:nvPr/>
        </p:nvPicPr>
        <p:blipFill rotWithShape="1">
          <a:blip r:embed="rId3">
            <a:alphaModFix/>
          </a:blip>
          <a:srcRect b="0" l="4537" r="4710" t="5864"/>
          <a:stretch/>
        </p:blipFill>
        <p:spPr>
          <a:xfrm>
            <a:off x="3400850" y="1563150"/>
            <a:ext cx="5238548" cy="2507449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35"/>
          <p:cNvSpPr txBox="1"/>
          <p:nvPr>
            <p:ph type="title"/>
          </p:nvPr>
        </p:nvSpPr>
        <p:spPr>
          <a:xfrm>
            <a:off x="490250" y="450150"/>
            <a:ext cx="26592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/>
              <a:t>Scroll through calibration options</a:t>
            </a:r>
            <a:endParaRPr sz="3600"/>
          </a:p>
        </p:txBody>
      </p:sp>
      <p:sp>
        <p:nvSpPr>
          <p:cNvPr id="244" name="Google Shape;244;p35"/>
          <p:cNvSpPr txBox="1"/>
          <p:nvPr/>
        </p:nvSpPr>
        <p:spPr>
          <a:xfrm>
            <a:off x="4055900" y="1222429"/>
            <a:ext cx="1255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  <a:highlight>
                  <a:srgbClr val="FF0000"/>
                </a:highlight>
                <a:latin typeface="ZCOOL KuaiLe"/>
                <a:ea typeface="ZCOOL KuaiLe"/>
                <a:cs typeface="ZCOOL KuaiLe"/>
                <a:sym typeface="ZCOOL KuaiLe"/>
              </a:rPr>
              <a:t>UP</a:t>
            </a:r>
            <a:endParaRPr b="1">
              <a:solidFill>
                <a:schemeClr val="dk1"/>
              </a:solidFill>
              <a:highlight>
                <a:srgbClr val="FF0000"/>
              </a:highlight>
              <a:latin typeface="ZCOOL KuaiLe"/>
              <a:ea typeface="ZCOOL KuaiLe"/>
              <a:cs typeface="ZCOOL KuaiLe"/>
              <a:sym typeface="ZCOOL KuaiLe"/>
            </a:endParaRPr>
          </a:p>
        </p:txBody>
      </p:sp>
      <p:cxnSp>
        <p:nvCxnSpPr>
          <p:cNvPr id="245" name="Google Shape;245;p35"/>
          <p:cNvCxnSpPr/>
          <p:nvPr/>
        </p:nvCxnSpPr>
        <p:spPr>
          <a:xfrm rot="10800000">
            <a:off x="4677263" y="1526475"/>
            <a:ext cx="11100" cy="10134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6" name="Google Shape;246;p35"/>
          <p:cNvSpPr txBox="1"/>
          <p:nvPr/>
        </p:nvSpPr>
        <p:spPr>
          <a:xfrm>
            <a:off x="4055900" y="4532079"/>
            <a:ext cx="1255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  <a:highlight>
                  <a:srgbClr val="FF0000"/>
                </a:highlight>
                <a:latin typeface="ZCOOL KuaiLe"/>
                <a:ea typeface="ZCOOL KuaiLe"/>
                <a:cs typeface="ZCOOL KuaiLe"/>
                <a:sym typeface="ZCOOL KuaiLe"/>
              </a:rPr>
              <a:t>DOWN</a:t>
            </a:r>
            <a:endParaRPr b="1">
              <a:solidFill>
                <a:schemeClr val="dk1"/>
              </a:solidFill>
              <a:highlight>
                <a:srgbClr val="FF0000"/>
              </a:highlight>
              <a:latin typeface="ZCOOL KuaiLe"/>
              <a:ea typeface="ZCOOL KuaiLe"/>
              <a:cs typeface="ZCOOL KuaiLe"/>
              <a:sym typeface="ZCOOL KuaiLe"/>
            </a:endParaRPr>
          </a:p>
        </p:txBody>
      </p:sp>
      <p:cxnSp>
        <p:nvCxnSpPr>
          <p:cNvPr id="247" name="Google Shape;247;p35"/>
          <p:cNvCxnSpPr>
            <a:stCxn id="246" idx="0"/>
          </p:cNvCxnSpPr>
          <p:nvPr/>
        </p:nvCxnSpPr>
        <p:spPr>
          <a:xfrm flipH="1" rot="10800000">
            <a:off x="4683800" y="3664779"/>
            <a:ext cx="16200" cy="8673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36"/>
          <p:cNvPicPr preferRelativeResize="0"/>
          <p:nvPr/>
        </p:nvPicPr>
        <p:blipFill rotWithShape="1">
          <a:blip r:embed="rId3">
            <a:alphaModFix/>
          </a:blip>
          <a:srcRect b="0" l="4537" r="4710" t="5864"/>
          <a:stretch/>
        </p:blipFill>
        <p:spPr>
          <a:xfrm>
            <a:off x="3400850" y="1563150"/>
            <a:ext cx="5238548" cy="2507449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36"/>
          <p:cNvSpPr txBox="1"/>
          <p:nvPr>
            <p:ph type="title"/>
          </p:nvPr>
        </p:nvSpPr>
        <p:spPr>
          <a:xfrm>
            <a:off x="490250" y="450150"/>
            <a:ext cx="26592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/>
              <a:t>Adjust </a:t>
            </a:r>
            <a:r>
              <a:rPr lang="en-US" sz="3600"/>
              <a:t> calibration settings in real time</a:t>
            </a:r>
            <a:endParaRPr sz="3600"/>
          </a:p>
        </p:txBody>
      </p:sp>
      <p:sp>
        <p:nvSpPr>
          <p:cNvPr id="254" name="Google Shape;254;p36"/>
          <p:cNvSpPr txBox="1"/>
          <p:nvPr/>
        </p:nvSpPr>
        <p:spPr>
          <a:xfrm>
            <a:off x="2967800" y="2933775"/>
            <a:ext cx="994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  <a:highlight>
                  <a:srgbClr val="FF0000"/>
                </a:highlight>
                <a:latin typeface="ZCOOL KuaiLe"/>
                <a:ea typeface="ZCOOL KuaiLe"/>
                <a:cs typeface="ZCOOL KuaiLe"/>
                <a:sym typeface="ZCOOL KuaiLe"/>
              </a:rPr>
              <a:t>LEFT</a:t>
            </a:r>
            <a:endParaRPr b="1">
              <a:solidFill>
                <a:schemeClr val="dk1"/>
              </a:solidFill>
              <a:highlight>
                <a:srgbClr val="FF0000"/>
              </a:highlight>
              <a:latin typeface="ZCOOL KuaiLe"/>
              <a:ea typeface="ZCOOL KuaiLe"/>
              <a:cs typeface="ZCOOL KuaiLe"/>
              <a:sym typeface="ZCOOL KuaiLe"/>
            </a:endParaRPr>
          </a:p>
        </p:txBody>
      </p:sp>
      <p:cxnSp>
        <p:nvCxnSpPr>
          <p:cNvPr id="255" name="Google Shape;255;p36"/>
          <p:cNvCxnSpPr/>
          <p:nvPr/>
        </p:nvCxnSpPr>
        <p:spPr>
          <a:xfrm rot="10800000">
            <a:off x="3749275" y="3157925"/>
            <a:ext cx="602100" cy="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6" name="Google Shape;256;p36"/>
          <p:cNvSpPr txBox="1"/>
          <p:nvPr/>
        </p:nvSpPr>
        <p:spPr>
          <a:xfrm>
            <a:off x="5481000" y="2933775"/>
            <a:ext cx="105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  <a:highlight>
                  <a:srgbClr val="FF0000"/>
                </a:highlight>
                <a:latin typeface="ZCOOL KuaiLe"/>
                <a:ea typeface="ZCOOL KuaiLe"/>
                <a:cs typeface="ZCOOL KuaiLe"/>
                <a:sym typeface="ZCOOL KuaiLe"/>
              </a:rPr>
              <a:t>RIGHT</a:t>
            </a:r>
            <a:endParaRPr b="1">
              <a:solidFill>
                <a:schemeClr val="dk1"/>
              </a:solidFill>
              <a:highlight>
                <a:srgbClr val="FF0000"/>
              </a:highlight>
              <a:latin typeface="ZCOOL KuaiLe"/>
              <a:ea typeface="ZCOOL KuaiLe"/>
              <a:cs typeface="ZCOOL KuaiLe"/>
              <a:sym typeface="ZCOOL KuaiLe"/>
            </a:endParaRPr>
          </a:p>
        </p:txBody>
      </p:sp>
      <p:cxnSp>
        <p:nvCxnSpPr>
          <p:cNvPr id="257" name="Google Shape;257;p36"/>
          <p:cNvCxnSpPr/>
          <p:nvPr/>
        </p:nvCxnSpPr>
        <p:spPr>
          <a:xfrm rot="10800000">
            <a:off x="5066300" y="3125700"/>
            <a:ext cx="626400" cy="111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7"/>
          <p:cNvSpPr txBox="1"/>
          <p:nvPr>
            <p:ph type="title"/>
          </p:nvPr>
        </p:nvSpPr>
        <p:spPr>
          <a:xfrm>
            <a:off x="508050" y="686500"/>
            <a:ext cx="8127900" cy="415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 u="sng"/>
              <a:t>There are 6 different calibration options:</a:t>
            </a:r>
            <a:endParaRPr sz="3100" u="sng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100" u="sng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/>
              <a:t>- </a:t>
            </a:r>
            <a:r>
              <a:rPr lang="en-US" sz="3100"/>
              <a:t>Level</a:t>
            </a:r>
            <a:endParaRPr sz="3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/>
              <a:t>- Left foot forward speed</a:t>
            </a:r>
            <a:endParaRPr sz="3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/>
              <a:t>- Right foot forward speed</a:t>
            </a:r>
            <a:endParaRPr sz="3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/>
              <a:t>- Left foot backward speed</a:t>
            </a:r>
            <a:endParaRPr sz="3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/>
              <a:t>- Right foot backward speed</a:t>
            </a:r>
            <a:endParaRPr sz="3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/>
              <a:t>- Mode Starter/ Humanoid</a:t>
            </a:r>
            <a:endParaRPr sz="3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/>
              <a:t>- Save calibration</a:t>
            </a:r>
            <a:endParaRPr sz="3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8"/>
          <p:cNvSpPr txBox="1"/>
          <p:nvPr>
            <p:ph type="title"/>
          </p:nvPr>
        </p:nvSpPr>
        <p:spPr>
          <a:xfrm>
            <a:off x="508050" y="686500"/>
            <a:ext cx="8127900" cy="415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 u="sng"/>
              <a:t>For</a:t>
            </a:r>
            <a:endParaRPr sz="3100" u="sng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100" u="sng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/>
              <a:t>- Level</a:t>
            </a:r>
            <a:endParaRPr sz="3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100" u="sng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/>
              <a:t>Adjust so that the robot is as level as possible in standing position.</a:t>
            </a:r>
            <a:endParaRPr sz="3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/>
          <p:nvPr>
            <p:ph type="title"/>
          </p:nvPr>
        </p:nvSpPr>
        <p:spPr>
          <a:xfrm>
            <a:off x="311700" y="403200"/>
            <a:ext cx="44286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Ninja PCB board</a:t>
            </a:r>
            <a:endParaRPr/>
          </a:p>
        </p:txBody>
      </p:sp>
      <p:sp>
        <p:nvSpPr>
          <p:cNvPr id="58" name="Google Shape;58;p12"/>
          <p:cNvSpPr txBox="1"/>
          <p:nvPr>
            <p:ph idx="1" type="body"/>
          </p:nvPr>
        </p:nvSpPr>
        <p:spPr>
          <a:xfrm>
            <a:off x="311700" y="1247600"/>
            <a:ext cx="4351500" cy="341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-US" sz="1600"/>
              <a:t>Ninja robot PCB programming board </a:t>
            </a:r>
            <a:endParaRPr sz="160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935"/>
              <a:buNone/>
            </a:pPr>
            <a:r>
              <a:rPr lang="en-US" sz="1600"/>
              <a:t>Microcontroller programmable board, based on the ESP8266 chip.</a:t>
            </a:r>
            <a:endParaRPr sz="160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935"/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935"/>
              <a:buNone/>
            </a:pPr>
            <a:r>
              <a:rPr lang="en-US" sz="1600"/>
              <a:t>This is the brain of </a:t>
            </a:r>
            <a:r>
              <a:rPr b="1" lang="en-US" sz="1600"/>
              <a:t>a new generation of DIY robots</a:t>
            </a:r>
            <a:r>
              <a:rPr lang="en-US" sz="1600"/>
              <a:t>, thanks to its compact size, with integrated Wi-Fi for communication and control.</a:t>
            </a:r>
            <a:endParaRPr sz="1600"/>
          </a:p>
        </p:txBody>
      </p:sp>
      <p:sp>
        <p:nvSpPr>
          <p:cNvPr id="59" name="Google Shape;59;p12"/>
          <p:cNvSpPr/>
          <p:nvPr/>
        </p:nvSpPr>
        <p:spPr>
          <a:xfrm>
            <a:off x="4740300" y="567825"/>
            <a:ext cx="3913475" cy="4001875"/>
          </a:xfrm>
          <a:prstGeom prst="flowChartPunchedCard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0" name="Google Shape;60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0300" y="1340675"/>
            <a:ext cx="3913475" cy="26074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9"/>
          <p:cNvSpPr txBox="1"/>
          <p:nvPr>
            <p:ph type="title"/>
          </p:nvPr>
        </p:nvSpPr>
        <p:spPr>
          <a:xfrm>
            <a:off x="508050" y="686500"/>
            <a:ext cx="8127900" cy="415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 u="sng"/>
              <a:t>For </a:t>
            </a:r>
            <a:endParaRPr sz="3100" u="sng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100" u="sng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/>
              <a:t>- Left foot forward speed</a:t>
            </a:r>
            <a:endParaRPr sz="3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/>
              <a:t>- Right foot forward speed</a:t>
            </a:r>
            <a:endParaRPr sz="3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/>
              <a:t>- Left foot backward speed</a:t>
            </a:r>
            <a:endParaRPr sz="3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/>
              <a:t>- Right foot backward speed</a:t>
            </a:r>
            <a:endParaRPr sz="3100" u="sng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100" u="sng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/>
              <a:t>Adjust so that the speed of each wheel motor is equal and slow.</a:t>
            </a:r>
            <a:endParaRPr sz="3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0"/>
          <p:cNvSpPr txBox="1"/>
          <p:nvPr>
            <p:ph type="title"/>
          </p:nvPr>
        </p:nvSpPr>
        <p:spPr>
          <a:xfrm>
            <a:off x="434125" y="591450"/>
            <a:ext cx="8127900" cy="415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 u="sng"/>
              <a:t>For </a:t>
            </a:r>
            <a:endParaRPr sz="3100" u="sng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100" u="sng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/>
              <a:t>- Mode Starter/ Humanoid</a:t>
            </a:r>
            <a:endParaRPr sz="3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100" u="sng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/>
              <a:t>Select the mode that represents the Ninja robot you have built</a:t>
            </a:r>
            <a:r>
              <a:rPr lang="en-US" sz="3100"/>
              <a:t>.</a:t>
            </a:r>
            <a:endParaRPr sz="3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Google Shape;282;p41"/>
          <p:cNvPicPr preferRelativeResize="0"/>
          <p:nvPr/>
        </p:nvPicPr>
        <p:blipFill rotWithShape="1">
          <a:blip r:embed="rId3">
            <a:alphaModFix/>
          </a:blip>
          <a:srcRect b="0" l="4000" r="5288" t="6855"/>
          <a:stretch/>
        </p:blipFill>
        <p:spPr>
          <a:xfrm>
            <a:off x="3238750" y="1457500"/>
            <a:ext cx="5541125" cy="2674726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41"/>
          <p:cNvSpPr txBox="1"/>
          <p:nvPr>
            <p:ph type="title"/>
          </p:nvPr>
        </p:nvSpPr>
        <p:spPr>
          <a:xfrm>
            <a:off x="490250" y="450150"/>
            <a:ext cx="26592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/>
              <a:t>Return to play mode</a:t>
            </a:r>
            <a:endParaRPr sz="3600"/>
          </a:p>
        </p:txBody>
      </p:sp>
      <p:sp>
        <p:nvSpPr>
          <p:cNvPr id="284" name="Google Shape;284;p41"/>
          <p:cNvSpPr txBox="1"/>
          <p:nvPr/>
        </p:nvSpPr>
        <p:spPr>
          <a:xfrm>
            <a:off x="6686825" y="181400"/>
            <a:ext cx="11400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  <a:highlight>
                  <a:srgbClr val="FF0000"/>
                </a:highlight>
                <a:latin typeface="ZCOOL KuaiLe"/>
                <a:ea typeface="ZCOOL KuaiLe"/>
                <a:cs typeface="ZCOOL KuaiLe"/>
                <a:sym typeface="ZCOOL KuaiLe"/>
              </a:rPr>
              <a:t>Press to return to play mode on save calibration option</a:t>
            </a:r>
            <a:endParaRPr b="1">
              <a:solidFill>
                <a:schemeClr val="dk1"/>
              </a:solidFill>
              <a:highlight>
                <a:srgbClr val="FF0000"/>
              </a:highlight>
              <a:latin typeface="ZCOOL KuaiLe"/>
              <a:ea typeface="ZCOOL KuaiLe"/>
              <a:cs typeface="ZCOOL KuaiLe"/>
              <a:sym typeface="ZCOOL KuaiLe"/>
            </a:endParaRPr>
          </a:p>
        </p:txBody>
      </p:sp>
      <p:cxnSp>
        <p:nvCxnSpPr>
          <p:cNvPr id="285" name="Google Shape;285;p41"/>
          <p:cNvCxnSpPr/>
          <p:nvPr/>
        </p:nvCxnSpPr>
        <p:spPr>
          <a:xfrm rot="5400000">
            <a:off x="6943625" y="1850350"/>
            <a:ext cx="626400" cy="111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3"/>
          <p:cNvSpPr/>
          <p:nvPr/>
        </p:nvSpPr>
        <p:spPr>
          <a:xfrm>
            <a:off x="4740300" y="567825"/>
            <a:ext cx="3913475" cy="4001875"/>
          </a:xfrm>
          <a:prstGeom prst="flowChartPunchedCard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13"/>
          <p:cNvSpPr txBox="1"/>
          <p:nvPr>
            <p:ph type="title"/>
          </p:nvPr>
        </p:nvSpPr>
        <p:spPr>
          <a:xfrm>
            <a:off x="311700" y="403200"/>
            <a:ext cx="44286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Wiring for Starter</a:t>
            </a:r>
            <a:endParaRPr/>
          </a:p>
        </p:txBody>
      </p:sp>
      <p:sp>
        <p:nvSpPr>
          <p:cNvPr id="67" name="Google Shape;67;p13"/>
          <p:cNvSpPr txBox="1"/>
          <p:nvPr>
            <p:ph idx="1" type="body"/>
          </p:nvPr>
        </p:nvSpPr>
        <p:spPr>
          <a:xfrm>
            <a:off x="311700" y="1247600"/>
            <a:ext cx="4351500" cy="341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Here is how you can connect the components to the Ninja main circuit board (brain)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</a:rPr>
              <a:t>Left Leg to D8     Servo 180º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</a:rPr>
              <a:t>Right Leg to D4    Servo 180º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</a:rPr>
              <a:t>Left Foot  to D7    </a:t>
            </a:r>
            <a:r>
              <a:rPr b="1" lang="en-US">
                <a:solidFill>
                  <a:schemeClr val="dk1"/>
                </a:solidFill>
              </a:rPr>
              <a:t>Servo 360º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</a:rPr>
              <a:t>Right Foot  to D3   </a:t>
            </a:r>
            <a:r>
              <a:rPr b="1" lang="en-US">
                <a:solidFill>
                  <a:schemeClr val="dk1"/>
                </a:solidFill>
              </a:rPr>
              <a:t>Servo 360º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 NEED TO CONNECT BUZZER OR BUTTON OR ULTRASOUND FOR APP</a:t>
            </a:r>
            <a:endParaRPr b="1">
              <a:solidFill>
                <a:schemeClr val="dk1"/>
              </a:solidFill>
            </a:endParaRPr>
          </a:p>
        </p:txBody>
      </p:sp>
      <p:pic>
        <p:nvPicPr>
          <p:cNvPr id="68" name="Google Shape;6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7250" y="2172518"/>
            <a:ext cx="3754051" cy="2348108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11138" y="913213"/>
            <a:ext cx="1280160" cy="11265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4"/>
          <p:cNvSpPr/>
          <p:nvPr/>
        </p:nvSpPr>
        <p:spPr>
          <a:xfrm>
            <a:off x="4740300" y="567825"/>
            <a:ext cx="3913475" cy="4001875"/>
          </a:xfrm>
          <a:prstGeom prst="flowChartPunchedCard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4"/>
          <p:cNvSpPr txBox="1"/>
          <p:nvPr>
            <p:ph type="title"/>
          </p:nvPr>
        </p:nvSpPr>
        <p:spPr>
          <a:xfrm>
            <a:off x="311700" y="403200"/>
            <a:ext cx="44286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Wiring for Starter</a:t>
            </a:r>
            <a:endParaRPr/>
          </a:p>
        </p:txBody>
      </p:sp>
      <p:sp>
        <p:nvSpPr>
          <p:cNvPr id="76" name="Google Shape;76;p14"/>
          <p:cNvSpPr txBox="1"/>
          <p:nvPr>
            <p:ph idx="1" type="body"/>
          </p:nvPr>
        </p:nvSpPr>
        <p:spPr>
          <a:xfrm>
            <a:off x="311700" y="1247600"/>
            <a:ext cx="4351500" cy="341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Depending on how you want your ninja to </a:t>
            </a:r>
            <a:r>
              <a:rPr lang="en-US"/>
              <a:t>look,</a:t>
            </a:r>
            <a:r>
              <a:rPr lang="en-US"/>
              <a:t> you can swap components like our 16x8 LED Matrix display instead of the ultrasound sensor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</a:rPr>
              <a:t>LED Matrix SCL pin to D1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</a:rPr>
              <a:t>LED</a:t>
            </a:r>
            <a:r>
              <a:rPr b="1" lang="en-US">
                <a:solidFill>
                  <a:schemeClr val="dk1"/>
                </a:solidFill>
              </a:rPr>
              <a:t> Matrix SDA pin to D2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7" name="Google Shape;7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6675" y="2178052"/>
            <a:ext cx="3855427" cy="2277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71688" y="944013"/>
            <a:ext cx="1280160" cy="11265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5"/>
          <p:cNvSpPr/>
          <p:nvPr/>
        </p:nvSpPr>
        <p:spPr>
          <a:xfrm>
            <a:off x="4740300" y="567825"/>
            <a:ext cx="3913475" cy="4001875"/>
          </a:xfrm>
          <a:prstGeom prst="flowChartPunchedCard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5"/>
          <p:cNvSpPr txBox="1"/>
          <p:nvPr>
            <p:ph type="title"/>
          </p:nvPr>
        </p:nvSpPr>
        <p:spPr>
          <a:xfrm>
            <a:off x="311700" y="403200"/>
            <a:ext cx="44286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Wiring for Starter</a:t>
            </a:r>
            <a:endParaRPr/>
          </a:p>
        </p:txBody>
      </p:sp>
      <p:sp>
        <p:nvSpPr>
          <p:cNvPr id="85" name="Google Shape;85;p15"/>
          <p:cNvSpPr txBox="1"/>
          <p:nvPr>
            <p:ph idx="1" type="body"/>
          </p:nvPr>
        </p:nvSpPr>
        <p:spPr>
          <a:xfrm>
            <a:off x="311700" y="1247600"/>
            <a:ext cx="4351500" cy="341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double I2C ports allow you to connect endless type of sensors and </a:t>
            </a:r>
            <a:r>
              <a:rPr lang="en-US"/>
              <a:t>displays,</a:t>
            </a:r>
            <a:r>
              <a:rPr lang="en-US"/>
              <a:t> you could even connect 2 at the same time if needed.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</a:rPr>
              <a:t>OLED</a:t>
            </a:r>
            <a:r>
              <a:rPr b="1" lang="en-US">
                <a:solidFill>
                  <a:schemeClr val="dk1"/>
                </a:solidFill>
              </a:rPr>
              <a:t> display SCL pin to D1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</a:rPr>
              <a:t>OLED display SDA pin to D2</a:t>
            </a:r>
            <a:endParaRPr/>
          </a:p>
        </p:txBody>
      </p:sp>
      <p:pic>
        <p:nvPicPr>
          <p:cNvPr id="86" name="Google Shape;8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71124" y="2067942"/>
            <a:ext cx="3848750" cy="24073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7" name="Google Shape;87;p15"/>
          <p:cNvGrpSpPr/>
          <p:nvPr/>
        </p:nvGrpSpPr>
        <p:grpSpPr>
          <a:xfrm>
            <a:off x="7298447" y="888549"/>
            <a:ext cx="1280098" cy="1088169"/>
            <a:chOff x="7043350" y="605925"/>
            <a:chExt cx="1552575" cy="1323967"/>
          </a:xfrm>
        </p:grpSpPr>
        <p:pic>
          <p:nvPicPr>
            <p:cNvPr id="88" name="Google Shape;88;p15"/>
            <p:cNvPicPr preferRelativeResize="0"/>
            <p:nvPr/>
          </p:nvPicPr>
          <p:blipFill rotWithShape="1">
            <a:blip r:embed="rId4">
              <a:alphaModFix/>
            </a:blip>
            <a:srcRect b="0" l="0" r="0" t="59105"/>
            <a:stretch/>
          </p:blipFill>
          <p:spPr>
            <a:xfrm flipH="1">
              <a:off x="7043350" y="1372867"/>
              <a:ext cx="1552575" cy="557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9" name="Google Shape;89;p1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flipH="1">
              <a:off x="7273874" y="605925"/>
              <a:ext cx="1020576" cy="79777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6"/>
          <p:cNvSpPr txBox="1"/>
          <p:nvPr>
            <p:ph type="title"/>
          </p:nvPr>
        </p:nvSpPr>
        <p:spPr>
          <a:xfrm>
            <a:off x="311700" y="403200"/>
            <a:ext cx="44286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Wiring for Humanoid</a:t>
            </a:r>
            <a:endParaRPr/>
          </a:p>
        </p:txBody>
      </p:sp>
      <p:sp>
        <p:nvSpPr>
          <p:cNvPr id="95" name="Google Shape;95;p16"/>
          <p:cNvSpPr txBox="1"/>
          <p:nvPr>
            <p:ph idx="1" type="body"/>
          </p:nvPr>
        </p:nvSpPr>
        <p:spPr>
          <a:xfrm>
            <a:off x="311700" y="1247600"/>
            <a:ext cx="4351500" cy="341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Legs and Feet  same as starter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Left Arm to TX   Servo 180º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Right Arm to RX    Servo 180º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</a:rPr>
              <a:t>LED Matrix SCL pin to D1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</a:rPr>
              <a:t>LED Matrix SDA pin to D2</a:t>
            </a:r>
            <a:endParaRPr b="1"/>
          </a:p>
        </p:txBody>
      </p:sp>
      <p:sp>
        <p:nvSpPr>
          <p:cNvPr id="96" name="Google Shape;96;p16"/>
          <p:cNvSpPr/>
          <p:nvPr/>
        </p:nvSpPr>
        <p:spPr>
          <a:xfrm>
            <a:off x="4740300" y="567825"/>
            <a:ext cx="3913475" cy="4001875"/>
          </a:xfrm>
          <a:prstGeom prst="flowChartPunchedCard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7" name="Google Shape;9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7150" y="2126900"/>
            <a:ext cx="3814600" cy="2365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41600" y="603663"/>
            <a:ext cx="1280160" cy="14849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7"/>
          <p:cNvSpPr txBox="1"/>
          <p:nvPr>
            <p:ph type="title"/>
          </p:nvPr>
        </p:nvSpPr>
        <p:spPr>
          <a:xfrm>
            <a:off x="311700" y="403200"/>
            <a:ext cx="44286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Wiring for Humanoid</a:t>
            </a:r>
            <a:endParaRPr/>
          </a:p>
        </p:txBody>
      </p:sp>
      <p:sp>
        <p:nvSpPr>
          <p:cNvPr id="104" name="Google Shape;104;p17"/>
          <p:cNvSpPr txBox="1"/>
          <p:nvPr>
            <p:ph idx="1" type="body"/>
          </p:nvPr>
        </p:nvSpPr>
        <p:spPr>
          <a:xfrm>
            <a:off x="311700" y="1247600"/>
            <a:ext cx="4351500" cy="341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Like with s</a:t>
            </a:r>
            <a:r>
              <a:rPr lang="en-US"/>
              <a:t>tarter,</a:t>
            </a:r>
            <a:r>
              <a:rPr lang="en-US"/>
              <a:t> you can make multiple types of Ninjas depending on what you connect and how you arrange the parts.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 the I2C </a:t>
            </a:r>
            <a:r>
              <a:rPr lang="en-US"/>
              <a:t>ports,</a:t>
            </a:r>
            <a:r>
              <a:rPr lang="en-US"/>
              <a:t> you can connect the LED matrix and OLED display at the same time!</a:t>
            </a:r>
            <a:endParaRPr/>
          </a:p>
        </p:txBody>
      </p:sp>
      <p:sp>
        <p:nvSpPr>
          <p:cNvPr id="105" name="Google Shape;105;p17"/>
          <p:cNvSpPr/>
          <p:nvPr/>
        </p:nvSpPr>
        <p:spPr>
          <a:xfrm>
            <a:off x="4740300" y="567825"/>
            <a:ext cx="3913475" cy="4001875"/>
          </a:xfrm>
          <a:prstGeom prst="flowChartPunchedCard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6" name="Google Shape;106;p17"/>
          <p:cNvPicPr preferRelativeResize="0"/>
          <p:nvPr/>
        </p:nvPicPr>
        <p:blipFill rotWithShape="1">
          <a:blip r:embed="rId3">
            <a:alphaModFix/>
          </a:blip>
          <a:srcRect b="0" l="6296" r="0" t="0"/>
          <a:stretch/>
        </p:blipFill>
        <p:spPr>
          <a:xfrm>
            <a:off x="4740300" y="2161578"/>
            <a:ext cx="3913477" cy="22575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97550" y="629488"/>
            <a:ext cx="1280160" cy="14897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8"/>
          <p:cNvSpPr txBox="1"/>
          <p:nvPr>
            <p:ph type="title"/>
          </p:nvPr>
        </p:nvSpPr>
        <p:spPr>
          <a:xfrm>
            <a:off x="490250" y="450150"/>
            <a:ext cx="26592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Possible </a:t>
            </a:r>
            <a:r>
              <a:rPr lang="en-US" sz="3000"/>
              <a:t>combinations</a:t>
            </a:r>
            <a:endParaRPr sz="3000"/>
          </a:p>
        </p:txBody>
      </p:sp>
      <p:pic>
        <p:nvPicPr>
          <p:cNvPr id="113" name="Google Shape;11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4250" y="152400"/>
            <a:ext cx="554680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